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418" r:id="rId10"/>
    <p:sldId id="826" r:id="rId11"/>
    <p:sldId id="827" r:id="rId12"/>
    <p:sldId id="829" r:id="rId13"/>
    <p:sldId id="830" r:id="rId14"/>
    <p:sldId id="831" r:id="rId15"/>
    <p:sldId id="833" r:id="rId16"/>
    <p:sldId id="875" r:id="rId17"/>
    <p:sldId id="834" r:id="rId18"/>
    <p:sldId id="835" r:id="rId19"/>
    <p:sldId id="836" r:id="rId20"/>
    <p:sldId id="876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47" r:id="rId29"/>
    <p:sldId id="846" r:id="rId30"/>
    <p:sldId id="845" r:id="rId31"/>
    <p:sldId id="851" r:id="rId32"/>
    <p:sldId id="852" r:id="rId33"/>
    <p:sldId id="853" r:id="rId34"/>
    <p:sldId id="856" r:id="rId35"/>
    <p:sldId id="857" r:id="rId36"/>
    <p:sldId id="858" r:id="rId37"/>
    <p:sldId id="860" r:id="rId38"/>
    <p:sldId id="859" r:id="rId39"/>
    <p:sldId id="862" r:id="rId40"/>
    <p:sldId id="861" r:id="rId41"/>
    <p:sldId id="868" r:id="rId42"/>
    <p:sldId id="865" r:id="rId43"/>
    <p:sldId id="869" r:id="rId44"/>
    <p:sldId id="866" r:id="rId45"/>
    <p:sldId id="870" r:id="rId46"/>
    <p:sldId id="867" r:id="rId47"/>
    <p:sldId id="871" r:id="rId48"/>
    <p:sldId id="872" r:id="rId49"/>
    <p:sldId id="873" r:id="rId50"/>
    <p:sldId id="874" r:id="rId51"/>
    <p:sldId id="654" r:id="rId52"/>
    <p:sldId id="670" r:id="rId53"/>
    <p:sldId id="660" r:id="rId54"/>
    <p:sldId id="674" r:id="rId55"/>
    <p:sldId id="658" r:id="rId56"/>
    <p:sldId id="671" r:id="rId57"/>
    <p:sldId id="675" r:id="rId58"/>
    <p:sldId id="659" r:id="rId59"/>
    <p:sldId id="676" r:id="rId60"/>
    <p:sldId id="673" r:id="rId61"/>
    <p:sldId id="681" r:id="rId62"/>
    <p:sldId id="684" r:id="rId63"/>
    <p:sldId id="686" r:id="rId64"/>
    <p:sldId id="828" r:id="rId65"/>
    <p:sldId id="689" r:id="rId66"/>
    <p:sldId id="690" r:id="rId67"/>
    <p:sldId id="691" r:id="rId68"/>
    <p:sldId id="693" r:id="rId69"/>
    <p:sldId id="696" r:id="rId70"/>
    <p:sldId id="366" r:id="rId71"/>
    <p:sldId id="570" r:id="rId72"/>
    <p:sldId id="697" r:id="rId73"/>
    <p:sldId id="698" r:id="rId74"/>
    <p:sldId id="695" r:id="rId75"/>
    <p:sldId id="699" r:id="rId76"/>
    <p:sldId id="413" r:id="rId77"/>
    <p:sldId id="692" r:id="rId78"/>
    <p:sldId id="701" r:id="rId79"/>
    <p:sldId id="702" r:id="rId80"/>
    <p:sldId id="703" r:id="rId81"/>
    <p:sldId id="362" r:id="rId82"/>
    <p:sldId id="509" r:id="rId83"/>
    <p:sldId id="360" r:id="rId84"/>
    <p:sldId id="803" r:id="rId85"/>
    <p:sldId id="802" r:id="rId86"/>
    <p:sldId id="706" r:id="rId87"/>
    <p:sldId id="804" r:id="rId88"/>
    <p:sldId id="700" r:id="rId89"/>
    <p:sldId id="805" r:id="rId90"/>
    <p:sldId id="806" r:id="rId91"/>
    <p:sldId id="807" r:id="rId92"/>
    <p:sldId id="704" r:id="rId93"/>
    <p:sldId id="812" r:id="rId94"/>
    <p:sldId id="415" r:id="rId95"/>
    <p:sldId id="813" r:id="rId96"/>
    <p:sldId id="817" r:id="rId97"/>
    <p:sldId id="816" r:id="rId98"/>
    <p:sldId id="707" r:id="rId99"/>
    <p:sldId id="808" r:id="rId100"/>
    <p:sldId id="809" r:id="rId101"/>
    <p:sldId id="705" r:id="rId102"/>
    <p:sldId id="810" r:id="rId103"/>
    <p:sldId id="811" r:id="rId104"/>
    <p:sldId id="708" r:id="rId105"/>
    <p:sldId id="372" r:id="rId106"/>
    <p:sldId id="820" r:id="rId107"/>
    <p:sldId id="818" r:id="rId108"/>
    <p:sldId id="819" r:id="rId109"/>
    <p:sldId id="666" r:id="rId110"/>
    <p:sldId id="423" r:id="rId111"/>
    <p:sldId id="431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43" r:id="rId124"/>
    <p:sldId id="444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  <p14:sldId id="418"/>
          </p14:sldIdLst>
        </p14:section>
        <p14:section name="Additional Knowledge - Context Management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76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4"/>
    <p:restoredTop sz="92677"/>
  </p:normalViewPr>
  <p:slideViewPr>
    <p:cSldViewPr snapToGrid="0">
      <p:cViewPr varScale="1">
        <p:scale>
          <a:sx n="121" d="100"/>
          <a:sy n="121" d="100"/>
        </p:scale>
        <p:origin x="11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F942FB9-E0E3-553D-D99D-A2D40AC02528}"/>
              </a:ext>
            </a:extLst>
          </p:cNvPr>
          <p:cNvSpPr/>
          <p:nvPr/>
        </p:nvSpPr>
        <p:spPr>
          <a:xfrm>
            <a:off x="3426372" y="1797050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97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8" name="$red">
            <a:extLst>
              <a:ext uri="{FF2B5EF4-FFF2-40B4-BE49-F238E27FC236}">
                <a16:creationId xmlns:a16="http://schemas.microsoft.com/office/drawing/2014/main" id="{5957BAA5-8BEA-126C-CB4F-22E92E2C0872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question">
            <a:extLst>
              <a:ext uri="{FF2B5EF4-FFF2-40B4-BE49-F238E27FC236}">
                <a16:creationId xmlns:a16="http://schemas.microsoft.com/office/drawing/2014/main" id="{CAD0AB36-0A7D-372E-B74D-3505FD4C0112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12C93-E232-0AC2-253E-9D83078929D7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111339</TotalTime>
  <Words>2854</Words>
  <Application>Microsoft Macintosh PowerPoint</Application>
  <PresentationFormat>Widescreen</PresentationFormat>
  <Paragraphs>660</Paragraphs>
  <Slides>124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1028</cp:revision>
  <dcterms:created xsi:type="dcterms:W3CDTF">2023-11-14T16:04:34Z</dcterms:created>
  <dcterms:modified xsi:type="dcterms:W3CDTF">2026-02-19T07:08:54Z</dcterms:modified>
</cp:coreProperties>
</file>